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258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71" autoAdjust="0"/>
    <p:restoredTop sz="94660"/>
  </p:normalViewPr>
  <p:slideViewPr>
    <p:cSldViewPr>
      <p:cViewPr varScale="1">
        <p:scale>
          <a:sx n="86" d="100"/>
          <a:sy n="86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E4A1-282C-47F4-AF7F-CFE105CB9ED6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6701-6296-4104-8487-AF69728AB3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6701-6296-4104-8487-AF69728AB32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6701-6296-4104-8487-AF69728AB32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6701-6296-4104-8487-AF69728AB32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5ECD-CFD2-498E-AE1A-603785B31F3C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C161-8510-4250-9E55-37D142CA25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5ECD-CFD2-498E-AE1A-603785B31F3C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C161-8510-4250-9E55-37D142CA2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5ECD-CFD2-498E-AE1A-603785B31F3C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C161-8510-4250-9E55-37D142CA2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5ECD-CFD2-498E-AE1A-603785B31F3C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C161-8510-4250-9E55-37D142CA2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5ECD-CFD2-498E-AE1A-603785B31F3C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C161-8510-4250-9E55-37D142CA25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5ECD-CFD2-498E-AE1A-603785B31F3C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C161-8510-4250-9E55-37D142CA2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5ECD-CFD2-498E-AE1A-603785B31F3C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C161-8510-4250-9E55-37D142CA2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5ECD-CFD2-498E-AE1A-603785B31F3C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C161-8510-4250-9E55-37D142CA2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5ECD-CFD2-498E-AE1A-603785B31F3C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C161-8510-4250-9E55-37D142CA2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5ECD-CFD2-498E-AE1A-603785B31F3C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9C161-8510-4250-9E55-37D142CA2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5ECD-CFD2-498E-AE1A-603785B31F3C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C9C161-8510-4250-9E55-37D142CA258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D95ECD-CFD2-498E-AE1A-603785B31F3C}" type="datetimeFigureOut">
              <a:rPr lang="en-US" smtClean="0"/>
              <a:t>27-Jun-18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C9C161-8510-4250-9E55-37D142CA258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74. There is no option to select Product id type.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Amazon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Basketncart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75297"/>
            <a:ext cx="4040188" cy="252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2362200" y="4267200"/>
            <a:ext cx="5334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174802"/>
            <a:ext cx="4041775" cy="252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85. There is not option to filter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Amazon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Basketncart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4040188" cy="252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381000" y="3429000"/>
            <a:ext cx="7620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174802"/>
            <a:ext cx="4041775" cy="252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86. There is showing order confirm option after confirm the order.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6400800" y="4267200"/>
            <a:ext cx="1752600" cy="99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87. There is cancel order option is not working.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6705600" y="3962400"/>
            <a:ext cx="1524000" cy="1447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88. There is not showing title of the item.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Amazon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Basketncart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75297"/>
            <a:ext cx="4040188" cy="252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3174802"/>
            <a:ext cx="4041775" cy="252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rame 9"/>
          <p:cNvSpPr/>
          <p:nvPr/>
        </p:nvSpPr>
        <p:spPr>
          <a:xfrm>
            <a:off x="5257800" y="4495800"/>
            <a:ext cx="1219200" cy="685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89. Order ID option is not working.</a:t>
            </a:r>
            <a:endParaRPr lang="en-US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ame 5"/>
          <p:cNvSpPr/>
          <p:nvPr/>
        </p:nvSpPr>
        <p:spPr>
          <a:xfrm>
            <a:off x="2133600" y="3886200"/>
            <a:ext cx="2133600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90. Order id comes with just 7-9 numerical words.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1600200" y="4114800"/>
            <a:ext cx="3276600" cy="83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91. There is not option to see pending option.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Amazon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Basketncart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3174802"/>
            <a:ext cx="4041775" cy="252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7543800" y="3810000"/>
            <a:ext cx="12192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75297"/>
            <a:ext cx="4040188" cy="252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rame 9"/>
          <p:cNvSpPr/>
          <p:nvPr/>
        </p:nvSpPr>
        <p:spPr>
          <a:xfrm>
            <a:off x="2438400" y="3962400"/>
            <a:ext cx="21336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92. There is not option coming to buyer name or </a:t>
            </a:r>
            <a:r>
              <a:rPr lang="en-US" dirty="0" err="1" smtClean="0"/>
              <a:t>futher</a:t>
            </a:r>
            <a:r>
              <a:rPr lang="en-US" dirty="0" smtClean="0"/>
              <a:t> detail and buyer name is linked which open message page.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Amazon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Basketncart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75297"/>
            <a:ext cx="4040188" cy="252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914400" y="4648200"/>
            <a:ext cx="12192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174802"/>
            <a:ext cx="4041775" cy="252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93. There is not showing delivery time.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Amazon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Basketncart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3174802"/>
            <a:ext cx="4041775" cy="252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6858000" y="4648200"/>
            <a:ext cx="6858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75297"/>
            <a:ext cx="4040188" cy="252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rame 9"/>
          <p:cNvSpPr/>
          <p:nvPr/>
        </p:nvSpPr>
        <p:spPr>
          <a:xfrm>
            <a:off x="2286000" y="4343400"/>
            <a:ext cx="1371600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94. Our Invoice should have Delivery by date.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75. </a:t>
            </a:r>
            <a:r>
              <a:rPr lang="en-US" dirty="0" err="1" smtClean="0"/>
              <a:t>Coloum</a:t>
            </a:r>
            <a:r>
              <a:rPr lang="en-US" dirty="0" smtClean="0"/>
              <a:t> is auto blacked while changing page.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95. There is product review option is not working.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5334000" y="3276600"/>
            <a:ext cx="25146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96. There is no option to select while cancel the order.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2895600" y="2362200"/>
            <a:ext cx="3505200" cy="1600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97. Option is not working.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1143000" y="2819400"/>
            <a:ext cx="3429000" cy="1905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98. Links are not working.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1905000" y="3886200"/>
            <a:ext cx="17526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828800" y="4495800"/>
            <a:ext cx="18288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99. There is not option to download different files.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Amazon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Basketncart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75297"/>
            <a:ext cx="4040188" cy="252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174802"/>
            <a:ext cx="4041775" cy="252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rame 10"/>
          <p:cNvSpPr/>
          <p:nvPr/>
        </p:nvSpPr>
        <p:spPr>
          <a:xfrm>
            <a:off x="304800" y="3962400"/>
            <a:ext cx="32004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100. There is not option to select days.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4114800" y="3124200"/>
            <a:ext cx="1066800" cy="1143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76. Save option is just shown when all important </a:t>
            </a:r>
            <a:r>
              <a:rPr lang="en-US" dirty="0" err="1" smtClean="0"/>
              <a:t>coloum</a:t>
            </a:r>
            <a:r>
              <a:rPr lang="en-US" dirty="0" smtClean="0"/>
              <a:t> is filled up.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Amazon 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Basketncart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3174802"/>
            <a:ext cx="4041775" cy="252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75297"/>
            <a:ext cx="4040188" cy="252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ame 8"/>
          <p:cNvSpPr/>
          <p:nvPr/>
        </p:nvSpPr>
        <p:spPr>
          <a:xfrm>
            <a:off x="1676400" y="5105400"/>
            <a:ext cx="14478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5943600" y="5105400"/>
            <a:ext cx="17526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79. There is no option to save the product.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2819400" y="2895600"/>
            <a:ext cx="4191000" cy="304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80. Image must have </a:t>
            </a:r>
            <a:r>
              <a:rPr lang="en-US" dirty="0" smtClean="0"/>
              <a:t>minimum </a:t>
            </a:r>
            <a:r>
              <a:rPr lang="en-US" dirty="0" smtClean="0"/>
              <a:t>1000 pixels to upload.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2057400" y="3352800"/>
            <a:ext cx="1981200" cy="1828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81. Advance view logo is still </a:t>
            </a:r>
            <a:r>
              <a:rPr lang="en-US" dirty="0" err="1" smtClean="0"/>
              <a:t>chinging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5638800" y="2667000"/>
            <a:ext cx="1600200" cy="685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82. Save button should not be worked until all red star </a:t>
            </a:r>
            <a:r>
              <a:rPr lang="en-US" dirty="0" err="1" smtClean="0"/>
              <a:t>coloum</a:t>
            </a:r>
            <a:r>
              <a:rPr lang="en-US" dirty="0" smtClean="0"/>
              <a:t> is filled.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3124200" y="3352800"/>
            <a:ext cx="28956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83. </a:t>
            </a:r>
            <a:r>
              <a:rPr lang="en-US" dirty="0" err="1" smtClean="0"/>
              <a:t>Servre</a:t>
            </a:r>
            <a:r>
              <a:rPr lang="en-US" dirty="0" smtClean="0"/>
              <a:t> error is coming ahead of this page.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5638800" y="2743200"/>
            <a:ext cx="2514600" cy="685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84. Order id link not </a:t>
            </a:r>
            <a:r>
              <a:rPr lang="en-US" dirty="0" err="1" smtClean="0"/>
              <a:t>woking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2057400" y="4267200"/>
            <a:ext cx="22860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325</TotalTime>
  <Words>296</Words>
  <Application>Microsoft Office PowerPoint</Application>
  <PresentationFormat>On-screen Show (4:3)</PresentationFormat>
  <Paragraphs>44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74. There is no option to select Product id type.</vt:lpstr>
      <vt:lpstr>75. Coloum is auto blacked while changing page. </vt:lpstr>
      <vt:lpstr>76. Save option is just shown when all important coloum is filled up.</vt:lpstr>
      <vt:lpstr>79. There is no option to save the product.</vt:lpstr>
      <vt:lpstr>80. Image must have minimum 1000 pixels to upload.</vt:lpstr>
      <vt:lpstr>81. Advance view logo is still chinging.</vt:lpstr>
      <vt:lpstr>82. Save button should not be worked until all red star coloum is filled.</vt:lpstr>
      <vt:lpstr>83. Servre error is coming ahead of this page.</vt:lpstr>
      <vt:lpstr>84. Order id link not woking</vt:lpstr>
      <vt:lpstr>85. There is not option to filter</vt:lpstr>
      <vt:lpstr>86. There is showing order confirm option after confirm the order.</vt:lpstr>
      <vt:lpstr>87. There is cancel order option is not working.</vt:lpstr>
      <vt:lpstr>88. There is not showing title of the item.</vt:lpstr>
      <vt:lpstr>89. Order ID option is not working.</vt:lpstr>
      <vt:lpstr>90. Order id comes with just 7-9 numerical words.</vt:lpstr>
      <vt:lpstr>91. There is not option to see pending option.</vt:lpstr>
      <vt:lpstr>92. There is not option coming to buyer name or futher detail and buyer name is linked which open message page.</vt:lpstr>
      <vt:lpstr>93. There is not showing delivery time.</vt:lpstr>
      <vt:lpstr>94. Our Invoice should have Delivery by date.</vt:lpstr>
      <vt:lpstr>95. There is product review option is not working.</vt:lpstr>
      <vt:lpstr>96. There is no option to select while cancel the order.</vt:lpstr>
      <vt:lpstr>97. Option is not working.</vt:lpstr>
      <vt:lpstr>98. Links are not working.</vt:lpstr>
      <vt:lpstr>99. There is not option to download different files.</vt:lpstr>
      <vt:lpstr>100. There is not option to select days.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73. There is no option to select Product id type.</dc:title>
  <dc:creator>IRA</dc:creator>
  <cp:lastModifiedBy>IRA</cp:lastModifiedBy>
  <cp:revision>29</cp:revision>
  <dcterms:created xsi:type="dcterms:W3CDTF">2018-06-27T06:53:50Z</dcterms:created>
  <dcterms:modified xsi:type="dcterms:W3CDTF">2018-06-27T12:18:59Z</dcterms:modified>
</cp:coreProperties>
</file>